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3" r:id="rId4"/>
    <p:sldId id="259" r:id="rId5"/>
    <p:sldId id="260" r:id="rId6"/>
    <p:sldId id="261" r:id="rId7"/>
    <p:sldId id="265" r:id="rId8"/>
    <p:sldId id="316" r:id="rId9"/>
    <p:sldId id="266" r:id="rId10"/>
    <p:sldId id="263" r:id="rId11"/>
    <p:sldId id="264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305" r:id="rId28"/>
    <p:sldId id="283" r:id="rId29"/>
    <p:sldId id="307" r:id="rId30"/>
    <p:sldId id="284" r:id="rId31"/>
    <p:sldId id="308" r:id="rId32"/>
    <p:sldId id="285" r:id="rId33"/>
    <p:sldId id="309" r:id="rId34"/>
    <p:sldId id="286" r:id="rId35"/>
    <p:sldId id="310" r:id="rId36"/>
    <p:sldId id="299" r:id="rId37"/>
    <p:sldId id="300" r:id="rId38"/>
    <p:sldId id="311" r:id="rId39"/>
    <p:sldId id="312" r:id="rId40"/>
    <p:sldId id="313" r:id="rId41"/>
    <p:sldId id="314" r:id="rId42"/>
    <p:sldId id="291" r:id="rId43"/>
    <p:sldId id="292" r:id="rId44"/>
    <p:sldId id="293" r:id="rId45"/>
    <p:sldId id="294" r:id="rId46"/>
    <p:sldId id="295" r:id="rId47"/>
    <p:sldId id="315" r:id="rId48"/>
    <p:sldId id="296" r:id="rId49"/>
    <p:sldId id="297" r:id="rId50"/>
    <p:sldId id="298" r:id="rId51"/>
    <p:sldId id="301" r:id="rId52"/>
    <p:sldId id="302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7FB8C-3D2D-49A2-9CFB-15248A57DDFD}" type="datetimeFigureOut">
              <a:rPr lang="en-US"/>
              <a:pPr>
                <a:defRPr/>
              </a:pPr>
              <a:t>5/22/2008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D0BAE-267A-46A5-8281-5A2ECA42C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E8E3A-8DB1-480E-8776-DD26A40A1312}" type="datetimeFigureOut">
              <a:rPr lang="en-US"/>
              <a:pPr>
                <a:defRPr/>
              </a:pPr>
              <a:t>5/22/2008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47B93-7575-40D4-8ED7-5C2AA678D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C2420-E5AA-453F-9B70-291B51CF64A9}" type="datetimeFigureOut">
              <a:rPr lang="en-US"/>
              <a:pPr>
                <a:defRPr/>
              </a:pPr>
              <a:t>5/22/2008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B4271-7143-44CE-B966-420019ACE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DED5E-5D8D-4144-A39C-83103FBC288C}" type="datetimeFigureOut">
              <a:rPr lang="en-US"/>
              <a:pPr>
                <a:defRPr/>
              </a:pPr>
              <a:t>5/22/2008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1BFB6-B7B0-480E-B88C-8E11E2696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03E2B-B1AF-46B6-8AB0-74104391A1B5}" type="datetimeFigureOut">
              <a:rPr lang="en-US"/>
              <a:pPr>
                <a:defRPr/>
              </a:pPr>
              <a:t>5/22/2008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E8D19-260F-4515-9234-56C1EEB6D8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386E3-A764-4F55-9293-4545D5972396}" type="datetimeFigureOut">
              <a:rPr lang="en-US"/>
              <a:pPr>
                <a:defRPr/>
              </a:pPr>
              <a:t>5/22/2008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CA6BD-8217-4803-A680-A5E8D09BE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7A7B1-B0ED-4F9E-8929-8F6C0C31FF75}" type="datetimeFigureOut">
              <a:rPr lang="en-US"/>
              <a:pPr>
                <a:defRPr/>
              </a:pPr>
              <a:t>5/22/2008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7194A-D2D6-45C6-A557-9CCA9FC0C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60990-F2CD-404B-B220-5DE088408C22}" type="datetimeFigureOut">
              <a:rPr lang="en-US"/>
              <a:pPr>
                <a:defRPr/>
              </a:pPr>
              <a:t>5/22/2008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227A1-C731-46A8-9C4A-723BCC8FF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C9975-6518-4865-B25C-CB419D998515}" type="datetimeFigureOut">
              <a:rPr lang="en-US"/>
              <a:pPr>
                <a:defRPr/>
              </a:pPr>
              <a:t>5/22/2008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93204-685F-41F7-B236-6631337F0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D5533-92B6-42EF-84BF-D0777F72C2BB}" type="datetimeFigureOut">
              <a:rPr lang="en-US"/>
              <a:pPr>
                <a:defRPr/>
              </a:pPr>
              <a:t>5/22/2008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CA75D-742C-4676-BE2F-926E6E6B7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D54D2-7477-4ABB-ABF1-4B1A11B308C6}" type="datetimeFigureOut">
              <a:rPr lang="en-US"/>
              <a:pPr>
                <a:defRPr/>
              </a:pPr>
              <a:t>5/22/2008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A60E5-DCBC-437D-B99C-8BB475227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5DC347-A679-4F4F-9476-ADCCFFC335FB}" type="datetimeFigureOut">
              <a:rPr lang="en-US"/>
              <a:pPr>
                <a:defRPr/>
              </a:pPr>
              <a:t>5/22/2008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5DB0A5-CC82-4CE1-88C5-7B1D49E66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0</Words>
  <Application>Microsoft Office PowerPoint</Application>
  <PresentationFormat>On-screen Show (4:3)</PresentationFormat>
  <Paragraphs>0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</vt:vector>
  </TitlesOfParts>
  <Company>NTSOPS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hawortdm</dc:creator>
  <cp:lastModifiedBy>Bill Brisiel</cp:lastModifiedBy>
  <cp:revision>12</cp:revision>
  <dcterms:created xsi:type="dcterms:W3CDTF">2008-04-29T14:14:21Z</dcterms:created>
  <dcterms:modified xsi:type="dcterms:W3CDTF">2008-05-22T12:56:31Z</dcterms:modified>
</cp:coreProperties>
</file>